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9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FB207A-6014-4909-9CBF-5D61E78EA1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808AAFA-42E8-4F74-A221-3F2D9FD790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9E2FD2-44BC-4F17-9063-94325D234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D492A-1E7D-4014-8CD4-AF80F157E19B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4BCC6DC-085F-4864-8AA7-07CB27580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D0CB54-2C49-4685-B9B1-90F26FF5A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237FF-24CF-43BE-87FD-E16FF44A2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73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0A9D1E-B53A-4BAD-9F89-984B501FF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B4DEA35-7FB6-4B21-817B-6145C55813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7B2D18-56C8-40D7-8BAD-F973F59DD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D492A-1E7D-4014-8CD4-AF80F157E19B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78E251F-678E-43B8-A06E-1A1D42E21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40ACFDA-68C7-4991-98D6-BDB049F0B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237FF-24CF-43BE-87FD-E16FF44A2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652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8DA062E-81AD-438C-B860-E80C5CBA36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AF8E1C4-71BD-47F1-BEE8-D601842180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A3AE21-2288-4C34-8F3D-8FC4613C4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D492A-1E7D-4014-8CD4-AF80F157E19B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6C75E60-345D-4762-996F-55B712A25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20DD355-65EE-46F5-8E8F-8C33EE024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237FF-24CF-43BE-87FD-E16FF44A2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1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C19A33-9A5F-4880-BF28-B26A87197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881BF2-95A0-402C-A59B-B0999802C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51E3737-90E7-4490-8249-B7244EF77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D492A-1E7D-4014-8CD4-AF80F157E19B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DD55378-0C75-4BDF-BEBE-557D92B5C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CA68407-1389-44E6-A317-FAC758E2E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237FF-24CF-43BE-87FD-E16FF44A2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316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C4919F-C6E2-4D5C-A7F3-537B5C3EF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CDCA9B2-971B-44C5-8204-8AEFB22B0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E616994-247F-452B-9C32-D473EDEFB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D492A-1E7D-4014-8CD4-AF80F157E19B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F4541F3-5C07-4559-8774-4FEE37A94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DADC5E3-4B7F-4B4D-8C0B-A62CEFB2D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237FF-24CF-43BE-87FD-E16FF44A2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328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BCAD74-CD56-47ED-B28C-67C2B167D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E749A6-5608-4BD7-B3FA-06F8438ECB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35836D8-7C44-4979-A0B3-0C37F6A600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D4D2587-4E35-49FA-B496-5EB8D6B83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D492A-1E7D-4014-8CD4-AF80F157E19B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ED72AB0-672C-443B-A4D1-78E4BF804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5F55471-78DD-4D41-9892-BCFD9BD77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237FF-24CF-43BE-87FD-E16FF44A2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5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657F16-29E0-484C-9BAE-426F523B2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843458B-12D2-45A2-BBE0-F0797EDE7D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6AB3131-4E4C-48C5-A0D6-4AC2FA960C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966837A-CE20-450B-AB28-C73009DE21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A8D8FDF-8F71-4020-B42A-EF267DEAA5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5EB9747-FB10-405C-8F04-EF29AF265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D492A-1E7D-4014-8CD4-AF80F157E19B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653431D-DB71-4F93-851F-63E7247AE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6BE8528-5703-4728-9DFB-983D5B01A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237FF-24CF-43BE-87FD-E16FF44A2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337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F6544E-5790-40B5-AF69-D4380FB42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A552405-9747-49CC-83D5-6D55FA119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D492A-1E7D-4014-8CD4-AF80F157E19B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F0CE122-013B-44DF-A6CF-85CF0A8B2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579960-CB98-4BFA-AF4C-59A919D87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237FF-24CF-43BE-87FD-E16FF44A2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32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14878AE-C05C-4F77-83FD-B97AAB579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D492A-1E7D-4014-8CD4-AF80F157E19B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267B85A-72F0-4540-AA34-412434E7F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B6D16B2-C231-4468-8BF5-418D1C18F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237FF-24CF-43BE-87FD-E16FF44A2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37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82E9C7-7A1C-4936-8FC8-72042153D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CFFE09-9E5F-44A9-9A9A-AB67AE1C3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57BC2D9-E212-4B90-B605-5F4602E223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460716B-5C5B-4E69-9731-6B6DDCA5A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D492A-1E7D-4014-8CD4-AF80F157E19B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82D6FC5-F14F-4BAF-A7D8-026D8A503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D994F5F-739A-4D31-8D27-D69B55A56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237FF-24CF-43BE-87FD-E16FF44A2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631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A5DD1A-BA93-40D8-950A-670EDBB4B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B40E48D-D837-4E04-9C81-CC74703DF1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588D95D-37EC-428C-8DE1-B44E6D5B48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C151230-AC5A-4083-AA72-EAD7EAFD4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D492A-1E7D-4014-8CD4-AF80F157E19B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FA1159D-27C8-4972-904B-FCC0B0DDD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8897814-3362-4D44-84C0-2B0F64398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237FF-24CF-43BE-87FD-E16FF44A2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468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2E5C7FC-2BE2-4548-A0A9-A4C100A14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BAEB8A0-6CEB-499F-B4F9-C8C3CC5C7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CFB1E9-48C1-4DBC-A155-CDB6637119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BD492A-1E7D-4014-8CD4-AF80F157E19B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6D76299-ED1C-4926-9AE1-907A0064A8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29D2AFF-09DF-4F19-9600-3775FB26BD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237FF-24CF-43BE-87FD-E16FF44A2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752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561ADC-9E92-4B5C-B76E-80DCFE33B5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3D LED array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6AA3236-A1AE-48C1-9B2C-AE74D2932D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32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林萬荃</a:t>
            </a:r>
            <a:endParaRPr lang="en-US" sz="32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42451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699893-2312-4F3D-B515-55E967FE2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Gantt Chart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94335D2C-2533-44C2-9C59-E8B3FAC74B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7204136"/>
              </p:ext>
            </p:extLst>
          </p:nvPr>
        </p:nvGraphicFramePr>
        <p:xfrm>
          <a:off x="1783302" y="2326011"/>
          <a:ext cx="8625396" cy="3154748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8625396">
                  <a:extLst>
                    <a:ext uri="{9D8B030D-6E8A-4147-A177-3AD203B41FA5}">
                      <a16:colId xmlns:a16="http://schemas.microsoft.com/office/drawing/2014/main" val="1035391630"/>
                    </a:ext>
                  </a:extLst>
                </a:gridCol>
              </a:tblGrid>
              <a:tr h="1577374"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One day (Pending)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5329904"/>
                  </a:ext>
                </a:extLst>
              </a:tr>
              <a:tr h="1577374"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Tutorial  -&gt; Solder -&gt; 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974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7842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E3FF20-5020-47C1-874A-314F82EF0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Bill of Material </a:t>
            </a:r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BE68087D-6B9D-435C-BE81-25C4E2B3D2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5142664"/>
              </p:ext>
            </p:extLst>
          </p:nvPr>
        </p:nvGraphicFramePr>
        <p:xfrm>
          <a:off x="749423" y="2099060"/>
          <a:ext cx="10515600" cy="356616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716045">
                  <a:extLst>
                    <a:ext uri="{9D8B030D-6E8A-4147-A177-3AD203B41FA5}">
                      <a16:colId xmlns:a16="http://schemas.microsoft.com/office/drawing/2014/main" val="605090392"/>
                    </a:ext>
                  </a:extLst>
                </a:gridCol>
                <a:gridCol w="1541755">
                  <a:extLst>
                    <a:ext uri="{9D8B030D-6E8A-4147-A177-3AD203B41FA5}">
                      <a16:colId xmlns:a16="http://schemas.microsoft.com/office/drawing/2014/main" val="366819342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99193995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1313838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quantity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price each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69129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/>
                        <a:t>3mm LED rating: </a:t>
                      </a:r>
                      <a:r>
                        <a:rPr lang="en-US" altLang="zh-TW" sz="2000"/>
                        <a:t>20</a:t>
                      </a:r>
                      <a:r>
                        <a:rPr lang="en-US" sz="2000"/>
                        <a:t>mA , </a:t>
                      </a:r>
                      <a:r>
                        <a:rPr lang="en-US" altLang="zh-TW" sz="2000"/>
                        <a:t>2</a:t>
                      </a:r>
                      <a:r>
                        <a:rPr lang="en-US" sz="2000"/>
                        <a:t>V-2.2V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9446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/>
                        <a:t>ESP32 devkit v1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200~250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200~250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101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PCB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6795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74HC595 8-bit shift register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34816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/>
                        <a:t>160</a:t>
                      </a:r>
                      <a:r>
                        <a:rPr lang="el-GR" sz="2000"/>
                        <a:t>Ω</a:t>
                      </a:r>
                      <a:r>
                        <a:rPr lang="en-US" sz="2000"/>
                        <a:t> through hole resistor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2677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DC power jact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12811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2n2222 BJT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6945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about 500 $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5799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3249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99BBB8-03A0-44D3-A643-978951AF0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PCB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64511EE-573F-4FB2-B690-466C96384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513" t="14961" r="13785" b="5848"/>
          <a:stretch/>
        </p:blipFill>
        <p:spPr>
          <a:xfrm>
            <a:off x="1885026" y="1961966"/>
            <a:ext cx="3352799" cy="4314548"/>
          </a:xfrm>
        </p:spPr>
      </p:pic>
      <p:pic>
        <p:nvPicPr>
          <p:cNvPr id="7" name="圖形 6">
            <a:extLst>
              <a:ext uri="{FF2B5EF4-FFF2-40B4-BE49-F238E27FC236}">
                <a16:creationId xmlns:a16="http://schemas.microsoft.com/office/drawing/2014/main" id="{1853BAD6-8D4F-4F70-88B7-23F66CB1C7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900" t="15213" r="12276" b="5081"/>
          <a:stretch/>
        </p:blipFill>
        <p:spPr>
          <a:xfrm>
            <a:off x="6216650" y="1885951"/>
            <a:ext cx="356235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472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5D6D5A2-8717-4971-AF46-70A088819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06" y="-414375"/>
            <a:ext cx="4221332" cy="751045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4138AF0-32E3-40B5-8614-38688367E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436" y="-136535"/>
            <a:ext cx="4011227" cy="713107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C6188D3-44AD-4A4F-A74C-437377F7A965}"/>
              </a:ext>
            </a:extLst>
          </p:cNvPr>
          <p:cNvSpPr txBox="1"/>
          <p:nvPr/>
        </p:nvSpPr>
        <p:spPr>
          <a:xfrm>
            <a:off x="2032987" y="5756113"/>
            <a:ext cx="170451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Prototype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692405A-81EF-441C-BEB4-A538347DB886}"/>
              </a:ext>
            </a:extLst>
          </p:cNvPr>
          <p:cNvSpPr txBox="1"/>
          <p:nvPr/>
        </p:nvSpPr>
        <p:spPr>
          <a:xfrm>
            <a:off x="8941293" y="5835449"/>
            <a:ext cx="108159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Result</a:t>
            </a:r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B262FE85-3C47-4F86-B659-12642E380EB8}"/>
              </a:ext>
            </a:extLst>
          </p:cNvPr>
          <p:cNvSpPr/>
          <p:nvPr/>
        </p:nvSpPr>
        <p:spPr>
          <a:xfrm>
            <a:off x="5779363" y="3340851"/>
            <a:ext cx="816746" cy="506027"/>
          </a:xfrm>
          <a:prstGeom prst="rightArrow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806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78</Words>
  <Application>Microsoft Office PowerPoint</Application>
  <PresentationFormat>寬螢幕</PresentationFormat>
  <Paragraphs>42</Paragraphs>
  <Slides>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0" baseType="lpstr">
      <vt:lpstr>Microsoft JhengHei</vt:lpstr>
      <vt:lpstr>Arial</vt:lpstr>
      <vt:lpstr>Calibri</vt:lpstr>
      <vt:lpstr>Calibri Light</vt:lpstr>
      <vt:lpstr>Office 佈景主題</vt:lpstr>
      <vt:lpstr>3D LED array</vt:lpstr>
      <vt:lpstr>Gantt Chart</vt:lpstr>
      <vt:lpstr>Bill of Material </vt:lpstr>
      <vt:lpstr>PCB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LED array</dc:title>
  <dc:creator>WanChuan Lin</dc:creator>
  <cp:lastModifiedBy>WanChuan Lin</cp:lastModifiedBy>
  <cp:revision>4</cp:revision>
  <dcterms:created xsi:type="dcterms:W3CDTF">2023-05-21T12:24:19Z</dcterms:created>
  <dcterms:modified xsi:type="dcterms:W3CDTF">2023-05-21T12:52:17Z</dcterms:modified>
</cp:coreProperties>
</file>